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6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526E-C374-43F7-ACA8-268F35CA40A5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3B6E-CCF5-4A52-856E-C9288D3124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052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526E-C374-43F7-ACA8-268F35CA40A5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3B6E-CCF5-4A52-856E-C9288D3124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237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526E-C374-43F7-ACA8-268F35CA40A5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3B6E-CCF5-4A52-856E-C9288D3124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543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526E-C374-43F7-ACA8-268F35CA40A5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3B6E-CCF5-4A52-856E-C9288D3124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954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526E-C374-43F7-ACA8-268F35CA40A5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3B6E-CCF5-4A52-856E-C9288D3124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200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526E-C374-43F7-ACA8-268F35CA40A5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3B6E-CCF5-4A52-856E-C9288D3124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632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526E-C374-43F7-ACA8-268F35CA40A5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3B6E-CCF5-4A52-856E-C9288D3124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625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526E-C374-43F7-ACA8-268F35CA40A5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3B6E-CCF5-4A52-856E-C9288D3124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568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526E-C374-43F7-ACA8-268F35CA40A5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3B6E-CCF5-4A52-856E-C9288D3124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3479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526E-C374-43F7-ACA8-268F35CA40A5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3B6E-CCF5-4A52-856E-C9288D3124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6858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526E-C374-43F7-ACA8-268F35CA40A5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3B6E-CCF5-4A52-856E-C9288D3124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112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70526E-C374-43F7-ACA8-268F35CA40A5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123B6E-CCF5-4A52-856E-C9288D3124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51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1586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Deepak Kumar</dc:creator>
  <cp:lastModifiedBy>Deepak Kumar</cp:lastModifiedBy>
  <cp:revision>1</cp:revision>
  <dcterms:created xsi:type="dcterms:W3CDTF">2026-04-21T14:00:27Z</dcterms:created>
  <dcterms:modified xsi:type="dcterms:W3CDTF">2026-04-21T14:06:41Z</dcterms:modified>
</cp:coreProperties>
</file>